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303" r:id="rId2"/>
    <p:sldId id="565" r:id="rId3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4FAA716-9A01-4608-B1BA-50F581C0F342}">
          <p14:sldIdLst>
            <p14:sldId id="303"/>
            <p14:sldId id="5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2F92"/>
    <a:srgbClr val="AB7942"/>
    <a:srgbClr val="FFD579"/>
    <a:srgbClr val="7A81FF"/>
    <a:srgbClr val="D883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87"/>
    <p:restoredTop sz="75306"/>
  </p:normalViewPr>
  <p:slideViewPr>
    <p:cSldViewPr snapToGrid="0" snapToObjects="1">
      <p:cViewPr varScale="1">
        <p:scale>
          <a:sx n="95" d="100"/>
          <a:sy n="95" d="100"/>
        </p:scale>
        <p:origin x="1024" y="16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9/11/23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5BEC1-91A9-F040-80A2-A1EC33E8D6D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18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no_timer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22826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7"/>
            <a:ext cx="9720072" cy="7518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79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656272"/>
            <a:ext cx="9720073" cy="465308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9/11/23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8" r:id="rId13"/>
    <p:sldLayoutId id="2147483669" r:id="rId14"/>
    <p:sldLayoutId id="2147483670" r:id="rId15"/>
    <p:sldLayoutId id="2147483671" r:id="rId16"/>
    <p:sldLayoutId id="2147483672" r:id="rId17"/>
  </p:sldLayoutIdLst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chemeClr val="tx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htmlpreview.github.io/?https://github.com/skadauke/redcapcon_2023_redcap_r_workshop/blob/main/exercises/03_advanced.html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34291" y="4960137"/>
            <a:ext cx="8963891" cy="1463040"/>
          </a:xfrm>
        </p:spPr>
        <p:txBody>
          <a:bodyPr>
            <a:noAutofit/>
          </a:bodyPr>
          <a:lstStyle/>
          <a:p>
            <a:r>
              <a:rPr lang="en-US" sz="4400" b="1" dirty="0"/>
              <a:t>Advanced </a:t>
            </a:r>
            <a:r>
              <a:rPr lang="en-US" sz="4400" b="1" dirty="0" err="1"/>
              <a:t>REDCapR</a:t>
            </a:r>
            <a:r>
              <a:rPr lang="en-US" sz="4400" b="1" dirty="0"/>
              <a:t> Functions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29917" y="4804013"/>
            <a:ext cx="3868272" cy="1673756"/>
          </a:xfrm>
        </p:spPr>
        <p:txBody>
          <a:bodyPr>
            <a:normAutofit/>
          </a:bodyPr>
          <a:lstStyle/>
          <a:p>
            <a:r>
              <a:rPr lang="en-US" sz="2800" dirty="0" err="1"/>
              <a:t>REDCap</a:t>
            </a:r>
            <a:r>
              <a:rPr lang="en-US" sz="2800" dirty="0"/>
              <a:t> + R Workshop</a:t>
            </a:r>
          </a:p>
          <a:p>
            <a:r>
              <a:rPr lang="en-US" sz="2800" dirty="0" err="1"/>
              <a:t>REDCapCon</a:t>
            </a:r>
            <a:r>
              <a:rPr lang="en-US" sz="2800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7677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02443" y="1247775"/>
            <a:ext cx="11187113" cy="436245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https://htmlpreview.github.io/</a:t>
            </a: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?https://github.com/skadauke/redcapcon_2023_redcap_r_workshop/blob/main/exercises/03_advanced.html</a:t>
            </a:r>
            <a:br>
              <a:rPr lang="en-US" dirty="0"/>
            </a:br>
            <a:br>
              <a:rPr lang="en-US" dirty="0"/>
            </a:br>
            <a:r>
              <a:rPr lang="en-US" sz="2400" dirty="0"/>
              <a:t>https://github.com/skadauke/redcapcon_2023_redcap_r_workshop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687563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10700</TotalTime>
  <Words>68</Words>
  <Application>Microsoft Macintosh PowerPoint</Application>
  <PresentationFormat>Widescreen</PresentationFormat>
  <Paragraphs>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Tw Cen MT</vt:lpstr>
      <vt:lpstr>Tw Cen MT Condensed</vt:lpstr>
      <vt:lpstr>Wingdings 3</vt:lpstr>
      <vt:lpstr>Integral</vt:lpstr>
      <vt:lpstr>Advanced REDCapR Functions</vt:lpstr>
      <vt:lpstr>https://htmlpreview.github.io/ ?https://github.com/skadauke/redcapcon_2023_redcap_r_workshop/blob/main/exercises/03_advanced.html  https://github.com/skadauke/redcapcon_2023_redcap_r_workshop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Kadauke, Stephan</cp:lastModifiedBy>
  <cp:revision>571</cp:revision>
  <cp:lastPrinted>2019-02-19T22:36:37Z</cp:lastPrinted>
  <dcterms:created xsi:type="dcterms:W3CDTF">2018-02-01T22:00:01Z</dcterms:created>
  <dcterms:modified xsi:type="dcterms:W3CDTF">2023-09-11T20:56:19Z</dcterms:modified>
</cp:coreProperties>
</file>